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D7B83-DDF2-47CB-9ED9-9734455E87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878E3B-495C-4080-AA32-175D2C0FE8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567CE-B249-4689-9356-3AC25A591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2003-5D20-45C0-971B-6DAE12DA2971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E00F2-0118-4132-89AD-1F0E41A5D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643C1F-00C4-4B4F-8CC7-6C8CC4ECD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8672-1CA4-41F9-ABBD-12E168252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415BF-00C5-40CB-9785-81D100C63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8BA8DF-9751-45F4-A8CA-B0429559D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155668-80BE-49B7-BB71-E6CBACA8A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2003-5D20-45C0-971B-6DAE12DA2971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B51D3-156B-428F-B031-F42901203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2F253-36ED-4671-A503-C3698D57D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8672-1CA4-41F9-ABBD-12E168252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773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D5AE8D-6CD4-40C5-91B2-F533A46E56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05678A-81F1-4F1B-83DA-940EF4CB74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22906-BEFA-4ACA-8241-979E8A745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2003-5D20-45C0-971B-6DAE12DA2971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6F2DB-4F26-4EC2-9DC1-909009586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48CE12-255D-40DD-AD8C-E9104E987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8672-1CA4-41F9-ABBD-12E168252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443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29661-9FC5-4F13-B538-FA8463797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75664-7A3C-42B8-9F44-B4C2AEE36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45AF61-642D-4218-9B41-6D05F78D8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2003-5D20-45C0-971B-6DAE12DA2971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5BC7E-D85B-41DC-BEEB-8567BB151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7CBBC-962F-4B40-9FA5-1C015DBD2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8672-1CA4-41F9-ABBD-12E168252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12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01B25-2A43-420F-B829-FD841C778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22C3E8-A56C-48DD-81FB-FFDADA3DA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DE3688-F36F-4EED-A38F-942F21CF7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2003-5D20-45C0-971B-6DAE12DA2971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748029-9EF7-48E0-B9CB-32CFB69EF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64AF0-A1BC-4116-A45A-65F9726E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8672-1CA4-41F9-ABBD-12E168252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731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AF21A-FADB-4EEB-AEEE-B5AE25A70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1175C-A3C6-49BE-9831-2C6B0D56A9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E96604-E895-4765-AFD5-819A877D70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229462-C341-4D5D-9D82-0007EA868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2003-5D20-45C0-971B-6DAE12DA2971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0B9A47-2B65-4633-B81B-E4311195A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641FBD-7222-45BD-829F-D8178EFFA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8672-1CA4-41F9-ABBD-12E168252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854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11573-E588-4F02-B8AF-C71EF4820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8EC981-7A34-44CD-A89E-54D85D1A9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81287E-4FD6-43D8-9F41-0AC3B3F8AD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B08EF6-2C9C-47B9-A0CB-EDA7626F2F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832F10-455A-41D0-AE9A-D4BFD41E6C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CE23DB-E096-4F2C-BB0E-444E0523C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2003-5D20-45C0-971B-6DAE12DA2971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378701-995B-4810-B545-60A2AF339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75FE3B-D928-4B37-A3D0-C18BCA0A9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8672-1CA4-41F9-ABBD-12E168252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72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F1B4F-86B2-4F4E-ACC6-B06763395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FCC97B-FDD0-4219-BEC2-FEA5910CE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2003-5D20-45C0-971B-6DAE12DA2971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6F57FC-CEB1-4B77-9C80-C548D4927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8A0B81-DF34-4EB2-ABA7-CED518A44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8672-1CA4-41F9-ABBD-12E168252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766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30D57D-A984-441D-83AD-E26AF6CCD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2003-5D20-45C0-971B-6DAE12DA2971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6E20EA-932B-4EA6-84D4-7FC51ACE0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479907-BEF6-4988-9D0B-FD62F51BF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8672-1CA4-41F9-ABBD-12E168252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91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CF8CD-0C06-4FA1-A96F-C0C2930B8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8FB30-BC0E-47A9-9491-7274435C1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5586B-4DE8-4BEB-912A-0933BD147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A7786E-F410-463B-A9FB-8D2C235E1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2003-5D20-45C0-971B-6DAE12DA2971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DC83D8-B0CB-40E2-9AF6-C783342B4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1CADCB-2B41-4EB7-9C4E-B18B54205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8672-1CA4-41F9-ABBD-12E168252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44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E2845-048F-4E3E-AB1C-8322A4DC2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C29F1F-AA54-4E51-A2CC-BF3B7D760D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595C38-0A21-49B8-B5AB-6E61F9528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03119-CBC6-49B5-95EA-350F8BAA3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2003-5D20-45C0-971B-6DAE12DA2971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0C403D-D1BC-4652-A252-4A07CD357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C2CF05-C9EC-4CFA-8FCB-B85E3ACB6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8672-1CA4-41F9-ABBD-12E168252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196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2D082C-DA9A-487D-8B51-A1E61E439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69B760-011B-483C-AD77-0907EA0CF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3F70FF-3FE0-41EF-AC8E-3D037CE007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32003-5D20-45C0-971B-6DAE12DA2971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F6268A-359C-44D2-80CF-8FB09E01C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F29EF-5E7A-465C-B791-8FF3A1D74A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68672-1CA4-41F9-ABBD-12E168252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53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582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C16EC-6CEF-4851-B1A0-D96DB1669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EB189-7654-4246-A918-612DFAA05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005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7E311-AC57-4663-BD02-959AEE729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29714-DC9A-4154-8BA7-7987A50C8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294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88161-8137-4765-905E-701DCF767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8D906-66B3-45FB-BE0E-F7B416CC3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94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E15FB-EC93-48FF-8D0F-3CD0133C6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47C13-C2D4-4D0D-A38C-6F110DE36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202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Khaled Mahmud</dc:creator>
  <cp:lastModifiedBy>Khaled Mahmud</cp:lastModifiedBy>
  <cp:revision>9</cp:revision>
  <dcterms:created xsi:type="dcterms:W3CDTF">2023-05-31T08:37:37Z</dcterms:created>
  <dcterms:modified xsi:type="dcterms:W3CDTF">2023-06-07T16:28:38Z</dcterms:modified>
</cp:coreProperties>
</file>